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769100" cy="3556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892300" y="787400"/>
            <a:ext cx="0" cy="322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543300" y="787400"/>
            <a:ext cx="0" cy="322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5207000" y="787400"/>
            <a:ext cx="0" cy="322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6858000" y="787400"/>
            <a:ext cx="0" cy="322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7907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34417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51181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6756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1" name=""/>
          <p:cNvSpPr/>
          <p:nvPr/>
        </p:nvSpPr>
        <p:spPr>
          <a:xfrm>
            <a:off x="3600450" y="800100"/>
            <a:ext cx="493979" cy="4826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Two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lines</a:t>
            </a:r>
          </a:p>
        </p:txBody>
      </p:sp>
      <p:sp>
        <p:nvSpPr>
          <p:cNvPr id="12" name=""/>
          <p:cNvSpPr/>
          <p:nvPr/>
        </p:nvSpPr>
        <p:spPr>
          <a:xfrm>
            <a:off x="2411272" y="1308100"/>
            <a:ext cx="1068527" cy="4699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Two longer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lines</a:t>
            </a:r>
          </a:p>
        </p:txBody>
      </p:sp>
      <p:sp>
        <p:nvSpPr>
          <p:cNvPr id="13" name=""/>
          <p:cNvSpPr/>
          <p:nvPr/>
        </p:nvSpPr>
        <p:spPr>
          <a:xfrm>
            <a:off x="1435100" y="181610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2266950" y="224790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4876800" y="267970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1752600" y="3111500"/>
            <a:ext cx="52451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885950" y="3543300"/>
            <a:ext cx="3314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